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8" r:id="rId10"/>
    <p:sldId id="266" r:id="rId11"/>
    <p:sldId id="263" r:id="rId12"/>
    <p:sldId id="264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Asıl alt başlık stilini düzenlemek için tıklatın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b="1" dirty="0" smtClean="0">
                <a:solidFill>
                  <a:schemeClr val="bg1"/>
                </a:solidFill>
              </a:rPr>
              <a:t>			</a:t>
            </a:r>
            <a:r>
              <a:rPr lang="tr-TR" b="1" dirty="0" err="1" smtClean="0">
                <a:solidFill>
                  <a:schemeClr val="bg1"/>
                </a:solidFill>
              </a:rPr>
              <a:t>ArtHouseOnline</a:t>
            </a:r>
            <a:r>
              <a:rPr lang="tr-TR" b="1" dirty="0" smtClean="0">
                <a:solidFill>
                  <a:schemeClr val="bg1"/>
                </a:solidFill>
              </a:rPr>
              <a:t> 						Project</a:t>
            </a:r>
            <a:endParaRPr lang="tr-TR" b="1" dirty="0">
              <a:solidFill>
                <a:schemeClr val="bg1"/>
              </a:solidFill>
            </a:endParaRP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8188802" y="5415450"/>
            <a:ext cx="3919463" cy="1426867"/>
          </a:xfrm>
        </p:spPr>
        <p:txBody>
          <a:bodyPr>
            <a:normAutofit fontScale="85000" lnSpcReduction="20000"/>
          </a:bodyPr>
          <a:lstStyle/>
          <a:p>
            <a:r>
              <a:rPr lang="tr-TR" sz="3000" b="1" dirty="0" err="1" smtClean="0"/>
              <a:t>Phoenıx</a:t>
            </a:r>
            <a:r>
              <a:rPr lang="tr-TR" sz="3000" b="1" dirty="0" smtClean="0"/>
              <a:t> </a:t>
            </a:r>
            <a:r>
              <a:rPr lang="tr-TR" sz="3000" b="1" dirty="0" err="1" smtClean="0"/>
              <a:t>team</a:t>
            </a:r>
            <a:r>
              <a:rPr lang="tr-TR" sz="3000" b="1" dirty="0" smtClean="0"/>
              <a:t> </a:t>
            </a:r>
          </a:p>
          <a:p>
            <a:r>
              <a:rPr lang="tr-TR" dirty="0">
                <a:solidFill>
                  <a:schemeClr val="bg1"/>
                </a:solidFill>
              </a:rPr>
              <a:t>Merve Cavlı (181805083</a:t>
            </a:r>
            <a:r>
              <a:rPr lang="tr-TR" dirty="0" smtClean="0">
                <a:solidFill>
                  <a:schemeClr val="bg1"/>
                </a:solidFill>
              </a:rPr>
              <a:t>)</a:t>
            </a:r>
          </a:p>
          <a:p>
            <a:r>
              <a:rPr lang="tr-TR" dirty="0" smtClean="0">
                <a:solidFill>
                  <a:schemeClr val="bg1"/>
                </a:solidFill>
              </a:rPr>
              <a:t>Muhammet </a:t>
            </a:r>
            <a:r>
              <a:rPr lang="tr-TR" dirty="0">
                <a:solidFill>
                  <a:schemeClr val="bg1"/>
                </a:solidFill>
              </a:rPr>
              <a:t>Ali Ilgaz (</a:t>
            </a:r>
            <a:r>
              <a:rPr lang="tr-TR" dirty="0" smtClean="0">
                <a:solidFill>
                  <a:schemeClr val="bg1"/>
                </a:solidFill>
              </a:rPr>
              <a:t>171805017)</a:t>
            </a:r>
          </a:p>
          <a:p>
            <a:r>
              <a:rPr lang="tr-TR" dirty="0" smtClean="0">
                <a:solidFill>
                  <a:schemeClr val="bg1"/>
                </a:solidFill>
              </a:rPr>
              <a:t>Samet </a:t>
            </a:r>
            <a:r>
              <a:rPr lang="tr-TR" dirty="0">
                <a:solidFill>
                  <a:schemeClr val="bg1"/>
                </a:solidFill>
              </a:rPr>
              <a:t>Solak (191805106)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77591" cy="1537724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339160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Backlog and Sprint Planning Strategies</a:t>
            </a:r>
            <a:endParaRPr lang="tr-TR" dirty="0"/>
          </a:p>
        </p:txBody>
      </p:sp>
      <p:sp>
        <p:nvSpPr>
          <p:cNvPr id="8" name="Metin kutusu 7"/>
          <p:cNvSpPr txBox="1"/>
          <p:nvPr/>
        </p:nvSpPr>
        <p:spPr>
          <a:xfrm>
            <a:off x="1356527" y="3054699"/>
            <a:ext cx="2170444" cy="142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sp>
        <p:nvSpPr>
          <p:cNvPr id="9" name="Metin kutusu 8"/>
          <p:cNvSpPr txBox="1"/>
          <p:nvPr/>
        </p:nvSpPr>
        <p:spPr>
          <a:xfrm>
            <a:off x="1155560" y="32054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  <p:sp>
        <p:nvSpPr>
          <p:cNvPr id="10" name="İçerik Yer Tutucusu 9"/>
          <p:cNvSpPr>
            <a:spLocks noGrp="1"/>
          </p:cNvSpPr>
          <p:nvPr>
            <p:ph idx="1"/>
          </p:nvPr>
        </p:nvSpPr>
        <p:spPr>
          <a:xfrm>
            <a:off x="1043023" y="2062966"/>
            <a:ext cx="10412098" cy="4195481"/>
          </a:xfrm>
        </p:spPr>
        <p:txBody>
          <a:bodyPr/>
          <a:lstStyle/>
          <a:p>
            <a:r>
              <a:rPr lang="en-US" dirty="0"/>
              <a:t>Meetings must be organized regularly. These meetings must be organized separately within the client and the team</a:t>
            </a:r>
            <a:r>
              <a:rPr lang="en-US" dirty="0" smtClean="0"/>
              <a:t>.</a:t>
            </a:r>
            <a:endParaRPr lang="tr-TR" dirty="0" smtClean="0"/>
          </a:p>
          <a:p>
            <a:r>
              <a:rPr lang="tr-TR" dirty="0" smtClean="0"/>
              <a:t>T</a:t>
            </a:r>
            <a:r>
              <a:rPr lang="en-US" dirty="0" smtClean="0"/>
              <a:t>he </a:t>
            </a:r>
            <a:r>
              <a:rPr lang="en-US" dirty="0"/>
              <a:t>tasks that team members supposed to do must be specified</a:t>
            </a:r>
            <a:r>
              <a:rPr lang="en-US" dirty="0" smtClean="0"/>
              <a:t>.</a:t>
            </a:r>
            <a:endParaRPr lang="tr-TR" dirty="0" smtClean="0"/>
          </a:p>
          <a:p>
            <a:r>
              <a:rPr lang="en-US" dirty="0"/>
              <a:t>The time that given to sprints must be complied</a:t>
            </a:r>
            <a:r>
              <a:rPr lang="en-US" dirty="0" smtClean="0"/>
              <a:t>.</a:t>
            </a:r>
            <a:endParaRPr lang="tr-TR" dirty="0" smtClean="0"/>
          </a:p>
          <a:p>
            <a:pPr marL="0" indent="0">
              <a:buNone/>
            </a:pPr>
            <a:endParaRPr lang="tr-TR" dirty="0" smtClean="0"/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endParaRPr lang="tr-TR" dirty="0" smtClean="0"/>
          </a:p>
          <a:p>
            <a:pPr marL="0" indent="0">
              <a:buNone/>
            </a:pPr>
            <a:r>
              <a:rPr lang="tr-TR" dirty="0" smtClean="0"/>
              <a:t>	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en-US" dirty="0" smtClean="0"/>
              <a:t>With </a:t>
            </a:r>
            <a:r>
              <a:rPr lang="en-US" dirty="0"/>
              <a:t>the sprint planning strategy; product have broken to parts, schedules have observed and the product have obtained with higher quality.</a:t>
            </a:r>
            <a:endParaRPr lang="tr-TR" dirty="0" smtClean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933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Main </a:t>
            </a:r>
            <a:r>
              <a:rPr lang="tr-TR" dirty="0" err="1"/>
              <a:t>Non-functional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/>
          <a:lstStyle/>
          <a:p>
            <a:r>
              <a:rPr lang="en-US" dirty="0"/>
              <a:t>The website; </a:t>
            </a:r>
            <a:endParaRPr lang="tr-TR" dirty="0" smtClean="0"/>
          </a:p>
          <a:p>
            <a:r>
              <a:rPr lang="en-US" dirty="0" smtClean="0"/>
              <a:t>1- </a:t>
            </a:r>
            <a:r>
              <a:rPr lang="en-US" dirty="0"/>
              <a:t>Shall be load fast. </a:t>
            </a:r>
            <a:endParaRPr lang="tr-TR" dirty="0" smtClean="0"/>
          </a:p>
          <a:p>
            <a:r>
              <a:rPr lang="en-US" dirty="0" smtClean="0"/>
              <a:t>2- </a:t>
            </a:r>
            <a:r>
              <a:rPr lang="en-US" dirty="0"/>
              <a:t>Shall support multiple usage, and it shall not create any problem </a:t>
            </a:r>
            <a:endParaRPr lang="tr-TR" dirty="0" smtClean="0"/>
          </a:p>
          <a:p>
            <a:r>
              <a:rPr lang="en-US" dirty="0" smtClean="0"/>
              <a:t>3- </a:t>
            </a:r>
            <a:r>
              <a:rPr lang="en-US" dirty="0"/>
              <a:t>Shall be accessed via tablet and phone as well as computer</a:t>
            </a:r>
            <a:endParaRPr lang="tr-TR" dirty="0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127" y="3810370"/>
            <a:ext cx="4224871" cy="27039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4180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What</a:t>
            </a:r>
            <a:r>
              <a:rPr lang="tr-TR" dirty="0"/>
              <a:t> </a:t>
            </a:r>
            <a:r>
              <a:rPr lang="tr-TR" dirty="0" err="1" smtClean="0"/>
              <a:t>Have</a:t>
            </a:r>
            <a:r>
              <a:rPr lang="tr-TR" dirty="0" smtClean="0"/>
              <a:t> </a:t>
            </a:r>
            <a:r>
              <a:rPr lang="tr-TR" dirty="0" err="1" smtClean="0"/>
              <a:t>We</a:t>
            </a:r>
            <a:r>
              <a:rPr lang="tr-TR" dirty="0" smtClean="0"/>
              <a:t> </a:t>
            </a:r>
            <a:r>
              <a:rPr lang="tr-TR" dirty="0" err="1" smtClean="0"/>
              <a:t>Learned</a:t>
            </a:r>
            <a:r>
              <a:rPr lang="tr-TR" dirty="0" smtClean="0"/>
              <a:t>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761466" y="2002677"/>
            <a:ext cx="7533247" cy="23985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1- The time should be determined according to the knowledge of the team members</a:t>
            </a:r>
            <a:r>
              <a:rPr lang="en-US" dirty="0" smtClean="0"/>
              <a:t>.</a:t>
            </a:r>
            <a:endParaRPr lang="tr-TR" dirty="0" smtClean="0"/>
          </a:p>
          <a:p>
            <a:r>
              <a:rPr lang="en-US" dirty="0" smtClean="0"/>
              <a:t>2- </a:t>
            </a:r>
            <a:r>
              <a:rPr lang="en-US" dirty="0"/>
              <a:t>Provide continuous contact with the customer during the planning phase</a:t>
            </a:r>
            <a:r>
              <a:rPr lang="en-US" dirty="0" smtClean="0"/>
              <a:t>.</a:t>
            </a:r>
            <a:endParaRPr lang="tr-TR" dirty="0" smtClean="0"/>
          </a:p>
          <a:p>
            <a:r>
              <a:rPr lang="en-US" dirty="0"/>
              <a:t>3- Product demos must be illustrated to customer at regular </a:t>
            </a:r>
            <a:r>
              <a:rPr lang="en-US" dirty="0" smtClean="0"/>
              <a:t>intervals</a:t>
            </a:r>
            <a:r>
              <a:rPr lang="tr-TR" dirty="0" smtClean="0"/>
              <a:t>.</a:t>
            </a:r>
          </a:p>
          <a:p>
            <a:r>
              <a:rPr lang="en-US" dirty="0"/>
              <a:t>4- Team members always need each other.</a:t>
            </a:r>
          </a:p>
          <a:p>
            <a:pPr marL="0" indent="0">
              <a:buNone/>
            </a:pPr>
            <a:endParaRPr lang="tr-TR" dirty="0" smtClean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4713" y="1409824"/>
            <a:ext cx="3253325" cy="234780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6698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What</a:t>
            </a:r>
            <a:r>
              <a:rPr lang="tr-TR" dirty="0" smtClean="0"/>
              <a:t> </a:t>
            </a:r>
            <a:r>
              <a:rPr lang="tr-TR" dirty="0" err="1" smtClean="0"/>
              <a:t>Have</a:t>
            </a:r>
            <a:r>
              <a:rPr lang="tr-TR" dirty="0" smtClean="0"/>
              <a:t> </a:t>
            </a:r>
            <a:r>
              <a:rPr lang="tr-TR" dirty="0" err="1" smtClean="0"/>
              <a:t>We</a:t>
            </a:r>
            <a:r>
              <a:rPr lang="tr-TR" dirty="0" smtClean="0"/>
              <a:t> </a:t>
            </a:r>
            <a:r>
              <a:rPr lang="tr-TR" dirty="0" err="1" smtClean="0"/>
              <a:t>Learned</a:t>
            </a:r>
            <a:r>
              <a:rPr lang="tr-TR" dirty="0" smtClean="0"/>
              <a:t>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46111" y="2093113"/>
            <a:ext cx="7352377" cy="3493772"/>
          </a:xfrm>
        </p:spPr>
        <p:txBody>
          <a:bodyPr/>
          <a:lstStyle/>
          <a:p>
            <a:r>
              <a:rPr lang="en-US" dirty="0" smtClean="0"/>
              <a:t>5- </a:t>
            </a:r>
            <a:r>
              <a:rPr lang="en-US" dirty="0"/>
              <a:t>Provide continuous contact with the customer during the planning phase.</a:t>
            </a:r>
          </a:p>
          <a:p>
            <a:r>
              <a:rPr lang="en-US" dirty="0"/>
              <a:t>6- </a:t>
            </a:r>
            <a:r>
              <a:rPr lang="en-US" dirty="0" smtClean="0"/>
              <a:t>C</a:t>
            </a:r>
            <a:r>
              <a:rPr lang="tr-TR" dirty="0" err="1" smtClean="0"/>
              <a:t>lient</a:t>
            </a:r>
            <a:r>
              <a:rPr lang="en-US" dirty="0" smtClean="0"/>
              <a:t> </a:t>
            </a:r>
            <a:r>
              <a:rPr lang="en-US" dirty="0"/>
              <a:t>requests must be analyzed well, and the system must be improved with these requests.</a:t>
            </a:r>
          </a:p>
          <a:p>
            <a:r>
              <a:rPr lang="en-US" dirty="0"/>
              <a:t>7- Team members must be kept to the agreements with </a:t>
            </a:r>
            <a:r>
              <a:rPr lang="en-US" dirty="0" smtClean="0"/>
              <a:t>c</a:t>
            </a:r>
            <a:r>
              <a:rPr lang="tr-TR" dirty="0" err="1" smtClean="0"/>
              <a:t>lient</a:t>
            </a:r>
            <a:r>
              <a:rPr lang="en-US" dirty="0" smtClean="0"/>
              <a:t>.</a:t>
            </a:r>
            <a:endParaRPr lang="en-US" dirty="0"/>
          </a:p>
          <a:p>
            <a:endParaRPr lang="tr-TR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6743" y="1527350"/>
            <a:ext cx="3359103" cy="242414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1318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947562" y="462766"/>
            <a:ext cx="9404723" cy="1400530"/>
          </a:xfrm>
        </p:spPr>
        <p:txBody>
          <a:bodyPr/>
          <a:lstStyle/>
          <a:p>
            <a:r>
              <a:rPr lang="tr-TR" dirty="0" smtClean="0"/>
              <a:t> </a:t>
            </a:r>
            <a:br>
              <a:rPr lang="tr-TR" dirty="0" smtClean="0"/>
            </a:b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319162" y="2505094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sz="4800" dirty="0" err="1" smtClean="0"/>
              <a:t>Thanks</a:t>
            </a:r>
            <a:r>
              <a:rPr lang="tr-TR" sz="4800" dirty="0" smtClean="0"/>
              <a:t> </a:t>
            </a:r>
            <a:r>
              <a:rPr lang="tr-TR" sz="4800" dirty="0" err="1" smtClean="0"/>
              <a:t>for</a:t>
            </a:r>
            <a:r>
              <a:rPr lang="tr-TR" sz="4800" dirty="0" smtClean="0"/>
              <a:t> </a:t>
            </a:r>
            <a:r>
              <a:rPr lang="tr-TR" sz="4800" dirty="0" err="1" smtClean="0"/>
              <a:t>listening</a:t>
            </a:r>
            <a:r>
              <a:rPr lang="tr-TR" sz="4800" dirty="0" smtClean="0"/>
              <a:t> </a:t>
            </a:r>
            <a:r>
              <a:rPr lang="tr-TR" sz="4800" dirty="0" err="1" smtClean="0"/>
              <a:t>and</a:t>
            </a:r>
            <a:r>
              <a:rPr lang="tr-TR" sz="4800" dirty="0" smtClean="0"/>
              <a:t> </a:t>
            </a:r>
            <a:r>
              <a:rPr lang="tr-TR" sz="4800" dirty="0" err="1" smtClean="0"/>
              <a:t>attending</a:t>
            </a:r>
            <a:r>
              <a:rPr lang="tr-TR" sz="4800" dirty="0" smtClean="0"/>
              <a:t>.</a:t>
            </a:r>
            <a:endParaRPr lang="tr-TR" sz="4800" dirty="0"/>
          </a:p>
        </p:txBody>
      </p:sp>
    </p:spTree>
    <p:extLst>
      <p:ext uri="{BB962C8B-B14F-4D97-AF65-F5344CB8AC3E}">
        <p14:creationId xmlns:p14="http://schemas.microsoft.com/office/powerpoint/2010/main" val="750805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What</a:t>
            </a:r>
            <a:r>
              <a:rPr lang="tr-TR" dirty="0" smtClean="0"/>
              <a:t> Is </a:t>
            </a:r>
            <a:r>
              <a:rPr lang="tr-TR" dirty="0" err="1" smtClean="0"/>
              <a:t>Our</a:t>
            </a:r>
            <a:r>
              <a:rPr lang="tr-TR" dirty="0" smtClean="0"/>
              <a:t> Project </a:t>
            </a:r>
            <a:r>
              <a:rPr lang="tr-TR" dirty="0" err="1" smtClean="0"/>
              <a:t>About</a:t>
            </a:r>
            <a:r>
              <a:rPr lang="tr-TR" dirty="0" smtClean="0"/>
              <a:t>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104293" y="1565808"/>
            <a:ext cx="8946541" cy="4195481"/>
          </a:xfrm>
        </p:spPr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ArtHouseOnline</a:t>
            </a:r>
            <a:r>
              <a:rPr lang="en-US" dirty="0"/>
              <a:t>” is a website that can be used by everyone, easily. There are so many course options on the website such as dance, painting, music; and there are </a:t>
            </a:r>
            <a:r>
              <a:rPr lang="en-US" dirty="0" err="1"/>
              <a:t>subbranches</a:t>
            </a:r>
            <a:r>
              <a:rPr lang="en-US" dirty="0"/>
              <a:t> for them too. </a:t>
            </a:r>
            <a:endParaRPr lang="tr-TR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35" y="2714775"/>
            <a:ext cx="4341264" cy="23725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351" y="3133256"/>
            <a:ext cx="7765739" cy="36525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8258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Goals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project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02365" y="1853248"/>
            <a:ext cx="9417465" cy="2072683"/>
          </a:xfrm>
        </p:spPr>
        <p:txBody>
          <a:bodyPr>
            <a:normAutofit/>
          </a:bodyPr>
          <a:lstStyle/>
          <a:p>
            <a:r>
              <a:rPr lang="en-US" dirty="0"/>
              <a:t>1- Giving people a hobby</a:t>
            </a:r>
            <a:r>
              <a:rPr lang="en-US" dirty="0" smtClean="0"/>
              <a:t>.</a:t>
            </a:r>
            <a:endParaRPr lang="tr-TR" dirty="0" smtClean="0"/>
          </a:p>
          <a:p>
            <a:r>
              <a:rPr lang="en-US" dirty="0" smtClean="0"/>
              <a:t>2- </a:t>
            </a:r>
            <a:r>
              <a:rPr lang="en-US" dirty="0"/>
              <a:t>Generalizing art because it helps people</a:t>
            </a:r>
            <a:r>
              <a:rPr lang="en-US" dirty="0" smtClean="0"/>
              <a:t>.</a:t>
            </a:r>
            <a:endParaRPr lang="tr-TR" dirty="0" smtClean="0"/>
          </a:p>
          <a:p>
            <a:r>
              <a:rPr lang="en-US" dirty="0" smtClean="0"/>
              <a:t>3- </a:t>
            </a:r>
            <a:r>
              <a:rPr lang="en-US" dirty="0"/>
              <a:t>Enabling people to improve themselves during the pandemic</a:t>
            </a:r>
            <a:r>
              <a:rPr lang="en-US" dirty="0" smtClean="0"/>
              <a:t>.</a:t>
            </a:r>
            <a:endParaRPr lang="tr-TR" dirty="0" smtClean="0"/>
          </a:p>
          <a:p>
            <a:r>
              <a:rPr lang="en-US" dirty="0" smtClean="0"/>
              <a:t>4- </a:t>
            </a:r>
            <a:r>
              <a:rPr lang="en-US" dirty="0"/>
              <a:t>Enabling teachers to reach more students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12629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Users in the project and their needs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794759" y="1273324"/>
            <a:ext cx="9256075" cy="5409488"/>
          </a:xfrm>
        </p:spPr>
        <p:txBody>
          <a:bodyPr>
            <a:normAutofit/>
          </a:bodyPr>
          <a:lstStyle/>
          <a:p>
            <a:r>
              <a:rPr lang="en-US" dirty="0"/>
              <a:t>There are 3 types of user in the project. These are</a:t>
            </a:r>
            <a:r>
              <a:rPr lang="en-US" dirty="0" smtClean="0"/>
              <a:t>;</a:t>
            </a:r>
            <a:endParaRPr lang="tr-TR" dirty="0" smtClean="0"/>
          </a:p>
          <a:p>
            <a:r>
              <a:rPr lang="en-US" b="1" dirty="0" smtClean="0"/>
              <a:t>1- Student</a:t>
            </a:r>
            <a:endParaRPr lang="tr-TR" b="1" dirty="0" smtClean="0"/>
          </a:p>
          <a:p>
            <a:r>
              <a:rPr lang="en-US" b="1" dirty="0" smtClean="0"/>
              <a:t>2- Instructor</a:t>
            </a:r>
            <a:endParaRPr lang="tr-TR" b="1" dirty="0" smtClean="0"/>
          </a:p>
          <a:p>
            <a:r>
              <a:rPr lang="en-US" b="1" dirty="0" smtClean="0"/>
              <a:t>3- </a:t>
            </a:r>
            <a:r>
              <a:rPr lang="en-US" b="1" dirty="0"/>
              <a:t>System </a:t>
            </a:r>
            <a:r>
              <a:rPr lang="en-US" b="1" dirty="0" smtClean="0"/>
              <a:t>Administrator</a:t>
            </a:r>
            <a:endParaRPr lang="tr-TR" dirty="0" smtClean="0"/>
          </a:p>
          <a:p>
            <a:r>
              <a:rPr lang="en-US" b="1" dirty="0" smtClean="0"/>
              <a:t>Their </a:t>
            </a:r>
            <a:r>
              <a:rPr lang="en-US" b="1" dirty="0"/>
              <a:t>needs</a:t>
            </a:r>
            <a:r>
              <a:rPr lang="en-US" dirty="0" smtClean="0"/>
              <a:t>:</a:t>
            </a:r>
            <a:endParaRPr lang="tr-TR" dirty="0" smtClean="0"/>
          </a:p>
          <a:p>
            <a:r>
              <a:rPr lang="en-US" dirty="0" smtClean="0"/>
              <a:t>1- </a:t>
            </a:r>
            <a:r>
              <a:rPr lang="en-US" dirty="0"/>
              <a:t>Both Students and Instructors need to create their profile</a:t>
            </a:r>
            <a:r>
              <a:rPr lang="en-US" dirty="0" smtClean="0"/>
              <a:t>.</a:t>
            </a:r>
            <a:endParaRPr lang="tr-TR" dirty="0" smtClean="0"/>
          </a:p>
          <a:p>
            <a:r>
              <a:rPr lang="en-US" dirty="0" smtClean="0"/>
              <a:t>2- </a:t>
            </a:r>
            <a:r>
              <a:rPr lang="en-US" dirty="0"/>
              <a:t>Students want to see lots of course types in the system. </a:t>
            </a:r>
            <a:endParaRPr lang="tr-TR" dirty="0" smtClean="0"/>
          </a:p>
          <a:p>
            <a:pPr lvl="1"/>
            <a:r>
              <a:rPr lang="en-US" dirty="0" smtClean="0"/>
              <a:t>2.1 </a:t>
            </a:r>
            <a:r>
              <a:rPr lang="en-US" dirty="0"/>
              <a:t>- Want to search course what they want to learn. </a:t>
            </a:r>
            <a:endParaRPr lang="tr-TR" dirty="0" smtClean="0"/>
          </a:p>
          <a:p>
            <a:pPr lvl="1"/>
            <a:r>
              <a:rPr lang="en-US" dirty="0" smtClean="0"/>
              <a:t>2.2 </a:t>
            </a:r>
            <a:r>
              <a:rPr lang="en-US" dirty="0"/>
              <a:t>- Can want to add </a:t>
            </a:r>
            <a:r>
              <a:rPr lang="en-US" dirty="0" smtClean="0"/>
              <a:t>favorites </a:t>
            </a:r>
            <a:r>
              <a:rPr lang="en-US" dirty="0"/>
              <a:t>to buy </a:t>
            </a:r>
            <a:r>
              <a:rPr lang="en-US" dirty="0" smtClean="0"/>
              <a:t>later.</a:t>
            </a:r>
            <a:endParaRPr lang="tr-TR" dirty="0"/>
          </a:p>
          <a:p>
            <a:r>
              <a:rPr lang="en-US" dirty="0" smtClean="0"/>
              <a:t>3- </a:t>
            </a:r>
            <a:r>
              <a:rPr lang="en-US" dirty="0"/>
              <a:t>Instructors want to add a new course. </a:t>
            </a:r>
            <a:endParaRPr lang="tr-TR" dirty="0" smtClean="0"/>
          </a:p>
          <a:p>
            <a:pPr lvl="1"/>
            <a:r>
              <a:rPr lang="en-US" dirty="0" smtClean="0"/>
              <a:t>3.1</a:t>
            </a:r>
            <a:r>
              <a:rPr lang="tr-TR" dirty="0" smtClean="0"/>
              <a:t>- </a:t>
            </a:r>
            <a:r>
              <a:rPr lang="en-US" dirty="0" smtClean="0"/>
              <a:t>Can </a:t>
            </a:r>
            <a:r>
              <a:rPr lang="en-US" dirty="0"/>
              <a:t>want to earn money from </a:t>
            </a:r>
            <a:r>
              <a:rPr lang="en-US" dirty="0" smtClean="0"/>
              <a:t>students</a:t>
            </a:r>
            <a:r>
              <a:rPr lang="tr-TR" dirty="0" smtClean="0"/>
              <a:t>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8728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Main </a:t>
            </a:r>
            <a:r>
              <a:rPr lang="tr-TR" dirty="0" err="1"/>
              <a:t>Functional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103310" y="1540454"/>
            <a:ext cx="8946541" cy="4305152"/>
          </a:xfrm>
        </p:spPr>
        <p:txBody>
          <a:bodyPr/>
          <a:lstStyle/>
          <a:p>
            <a:r>
              <a:rPr lang="en-US" dirty="0"/>
              <a:t>For Students: </a:t>
            </a:r>
            <a:endParaRPr lang="tr-TR" dirty="0" smtClean="0"/>
          </a:p>
          <a:p>
            <a:r>
              <a:rPr lang="en-US" dirty="0" smtClean="0"/>
              <a:t>1- </a:t>
            </a:r>
            <a:r>
              <a:rPr lang="en-US" dirty="0"/>
              <a:t>Buy </a:t>
            </a:r>
            <a:r>
              <a:rPr lang="en-US" dirty="0" smtClean="0"/>
              <a:t>courses </a:t>
            </a:r>
            <a:endParaRPr lang="tr-TR" dirty="0" smtClean="0"/>
          </a:p>
          <a:p>
            <a:r>
              <a:rPr lang="en-US" dirty="0" smtClean="0"/>
              <a:t>2- </a:t>
            </a:r>
            <a:r>
              <a:rPr lang="en-US" dirty="0"/>
              <a:t>Add courses to </a:t>
            </a:r>
            <a:r>
              <a:rPr lang="en-US" dirty="0" smtClean="0"/>
              <a:t>favorites</a:t>
            </a:r>
            <a:endParaRPr lang="tr-TR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390" y="4082972"/>
            <a:ext cx="7192379" cy="15623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05047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Main </a:t>
            </a:r>
            <a:r>
              <a:rPr lang="tr-TR" dirty="0" err="1"/>
              <a:t>Functional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104293" y="2052918"/>
            <a:ext cx="8946541" cy="4195481"/>
          </a:xfrm>
        </p:spPr>
        <p:txBody>
          <a:bodyPr/>
          <a:lstStyle/>
          <a:p>
            <a:r>
              <a:rPr lang="en-US" dirty="0"/>
              <a:t>For Instructors: </a:t>
            </a:r>
            <a:endParaRPr lang="tr-TR" dirty="0" smtClean="0"/>
          </a:p>
          <a:p>
            <a:r>
              <a:rPr lang="en-US" dirty="0" smtClean="0"/>
              <a:t>1- </a:t>
            </a:r>
            <a:r>
              <a:rPr lang="en-US" dirty="0"/>
              <a:t>Add </a:t>
            </a:r>
            <a:r>
              <a:rPr lang="en-US" dirty="0" smtClean="0"/>
              <a:t>course</a:t>
            </a:r>
            <a:endParaRPr lang="tr-TR" dirty="0" smtClean="0"/>
          </a:p>
          <a:p>
            <a:r>
              <a:rPr lang="en-US" dirty="0" smtClean="0"/>
              <a:t>2- </a:t>
            </a:r>
            <a:r>
              <a:rPr lang="en-US" dirty="0"/>
              <a:t>Give a price </a:t>
            </a:r>
            <a:r>
              <a:rPr lang="en-US" dirty="0" smtClean="0"/>
              <a:t>tag</a:t>
            </a:r>
            <a:endParaRPr lang="tr-TR" dirty="0" smtClean="0"/>
          </a:p>
        </p:txBody>
      </p:sp>
    </p:spTree>
    <p:extLst>
      <p:ext uri="{BB962C8B-B14F-4D97-AF65-F5344CB8AC3E}">
        <p14:creationId xmlns:p14="http://schemas.microsoft.com/office/powerpoint/2010/main" val="1193244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Main </a:t>
            </a:r>
            <a:r>
              <a:rPr lang="tr-TR" dirty="0" err="1"/>
              <a:t>Functional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104293" y="1668358"/>
            <a:ext cx="8946541" cy="4195481"/>
          </a:xfrm>
        </p:spPr>
        <p:txBody>
          <a:bodyPr/>
          <a:lstStyle/>
          <a:p>
            <a:r>
              <a:rPr lang="en-US" dirty="0"/>
              <a:t>For </a:t>
            </a:r>
            <a:r>
              <a:rPr lang="tr-TR" dirty="0" smtClean="0"/>
              <a:t>B</a:t>
            </a:r>
            <a:r>
              <a:rPr lang="en-US" dirty="0" err="1" smtClean="0"/>
              <a:t>oth</a:t>
            </a:r>
            <a:r>
              <a:rPr lang="en-US" dirty="0" smtClean="0"/>
              <a:t> </a:t>
            </a:r>
            <a:r>
              <a:rPr lang="tr-TR" dirty="0"/>
              <a:t>S</a:t>
            </a:r>
            <a:r>
              <a:rPr lang="en-US" dirty="0" err="1" smtClean="0"/>
              <a:t>tudents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tr-TR" dirty="0"/>
              <a:t>I</a:t>
            </a:r>
            <a:r>
              <a:rPr lang="en-US" dirty="0" err="1" smtClean="0"/>
              <a:t>nstructors</a:t>
            </a:r>
            <a:r>
              <a:rPr lang="en-US" dirty="0"/>
              <a:t>: </a:t>
            </a:r>
            <a:endParaRPr lang="tr-TR" dirty="0" smtClean="0"/>
          </a:p>
          <a:p>
            <a:r>
              <a:rPr lang="en-US" dirty="0" smtClean="0"/>
              <a:t>1- </a:t>
            </a:r>
            <a:r>
              <a:rPr lang="en-US" dirty="0"/>
              <a:t>Set up profiles </a:t>
            </a:r>
            <a:endParaRPr lang="tr-TR" dirty="0" smtClean="0"/>
          </a:p>
          <a:p>
            <a:r>
              <a:rPr lang="en-US" dirty="0" smtClean="0"/>
              <a:t>2- </a:t>
            </a:r>
            <a:r>
              <a:rPr lang="en-US" dirty="0"/>
              <a:t>Log </a:t>
            </a:r>
            <a:r>
              <a:rPr lang="en-US" dirty="0" smtClean="0"/>
              <a:t>In</a:t>
            </a:r>
            <a:endParaRPr lang="tr-TR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736" y="3766098"/>
            <a:ext cx="6261653" cy="283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18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 </a:t>
            </a:r>
            <a:br>
              <a:rPr lang="tr-TR" dirty="0" smtClean="0"/>
            </a:b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096" y="452718"/>
            <a:ext cx="6365240" cy="3221974"/>
          </a:xfrm>
          <a:effectLst>
            <a:softEdge rad="165100"/>
          </a:effectLst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973" y="3674692"/>
            <a:ext cx="4631820" cy="2897923"/>
          </a:xfrm>
          <a:prstGeom prst="rect">
            <a:avLst/>
          </a:prstGeom>
          <a:effectLst>
            <a:softEdge rad="165100"/>
          </a:effectLst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73" y="3674692"/>
            <a:ext cx="5075169" cy="2897923"/>
          </a:xfrm>
          <a:prstGeom prst="rect">
            <a:avLst/>
          </a:prstGeom>
          <a:effectLst>
            <a:softEdge rad="165100"/>
          </a:effectLst>
        </p:spPr>
      </p:pic>
    </p:spTree>
    <p:extLst>
      <p:ext uri="{BB962C8B-B14F-4D97-AF65-F5344CB8AC3E}">
        <p14:creationId xmlns:p14="http://schemas.microsoft.com/office/powerpoint/2010/main" val="370342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Backlog and Sprint Planning Strategies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46111" y="1853248"/>
            <a:ext cx="11421959" cy="4617890"/>
          </a:xfrm>
        </p:spPr>
        <p:txBody>
          <a:bodyPr/>
          <a:lstStyle/>
          <a:p>
            <a:endParaRPr lang="tr-TR" dirty="0" smtClean="0"/>
          </a:p>
          <a:p>
            <a:r>
              <a:rPr lang="tr-TR" dirty="0" smtClean="0"/>
              <a:t>Client</a:t>
            </a:r>
            <a:r>
              <a:rPr lang="en-US" dirty="0" smtClean="0"/>
              <a:t> </a:t>
            </a:r>
            <a:r>
              <a:rPr lang="en-US" dirty="0"/>
              <a:t>requests and system requirements must be analyzed</a:t>
            </a:r>
            <a:r>
              <a:rPr lang="en-US" dirty="0" smtClean="0"/>
              <a:t>.</a:t>
            </a:r>
            <a:endParaRPr lang="tr-TR" dirty="0" smtClean="0"/>
          </a:p>
          <a:p>
            <a:r>
              <a:rPr lang="tr-TR" dirty="0" smtClean="0"/>
              <a:t>A</a:t>
            </a:r>
            <a:r>
              <a:rPr lang="en-US" dirty="0" err="1" smtClean="0"/>
              <a:t>nalyses</a:t>
            </a:r>
            <a:r>
              <a:rPr lang="en-US" dirty="0" smtClean="0"/>
              <a:t> </a:t>
            </a:r>
            <a:r>
              <a:rPr lang="en-US" dirty="0"/>
              <a:t>that have been done, must be converted to stories.</a:t>
            </a:r>
            <a:endParaRPr lang="tr-TR" dirty="0"/>
          </a:p>
          <a:p>
            <a:r>
              <a:rPr lang="tr-TR" dirty="0" smtClean="0"/>
              <a:t>P</a:t>
            </a:r>
            <a:r>
              <a:rPr lang="en-US" dirty="0" err="1" smtClean="0"/>
              <a:t>riority</a:t>
            </a:r>
            <a:r>
              <a:rPr lang="en-US" dirty="0" smtClean="0"/>
              <a:t> </a:t>
            </a:r>
            <a:r>
              <a:rPr lang="en-US" dirty="0"/>
              <a:t>and size of stories must be specified.</a:t>
            </a:r>
            <a:endParaRPr lang="tr-TR" dirty="0" smtClean="0"/>
          </a:p>
          <a:p>
            <a:r>
              <a:rPr lang="tr-TR" dirty="0"/>
              <a:t>A</a:t>
            </a:r>
            <a:r>
              <a:rPr lang="en-US" dirty="0" err="1" smtClean="0"/>
              <a:t>ccording</a:t>
            </a:r>
            <a:r>
              <a:rPr lang="en-US" dirty="0" smtClean="0"/>
              <a:t> </a:t>
            </a:r>
            <a:r>
              <a:rPr lang="en-US" dirty="0"/>
              <a:t>to the priority and size,  stories must be actualized initially</a:t>
            </a:r>
            <a:r>
              <a:rPr lang="en-US" dirty="0" smtClean="0"/>
              <a:t>.</a:t>
            </a:r>
            <a:endParaRPr lang="tr-TR" dirty="0" smtClean="0"/>
          </a:p>
          <a:p>
            <a:pPr marL="0" indent="0">
              <a:buNone/>
            </a:pPr>
            <a:r>
              <a:rPr lang="tr-TR" dirty="0" smtClean="0"/>
              <a:t>																									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dirty="0" smtClean="0"/>
              <a:t>	</a:t>
            </a:r>
            <a:r>
              <a:rPr lang="en-US" dirty="0" smtClean="0"/>
              <a:t>In </a:t>
            </a:r>
            <a:r>
              <a:rPr lang="en-US" dirty="0"/>
              <a:t>the interest of saving time, expectations from the </a:t>
            </a:r>
            <a:r>
              <a:rPr lang="en-US" dirty="0" smtClean="0"/>
              <a:t>product </a:t>
            </a:r>
            <a:r>
              <a:rPr lang="en-US" dirty="0"/>
              <a:t>has been specified with product backlog.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6300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İy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189</TotalTime>
  <Words>489</Words>
  <Application>Microsoft Office PowerPoint</Application>
  <PresentationFormat>Geniş ekran</PresentationFormat>
  <Paragraphs>71</Paragraphs>
  <Slides>14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İyon</vt:lpstr>
      <vt:lpstr>   ArtHouseOnline       Project</vt:lpstr>
      <vt:lpstr>What Is Our Project About?</vt:lpstr>
      <vt:lpstr>Goals of the project</vt:lpstr>
      <vt:lpstr>Users in the project and their needs</vt:lpstr>
      <vt:lpstr>Main Functional Requirements</vt:lpstr>
      <vt:lpstr>Main Functional Requirements</vt:lpstr>
      <vt:lpstr>Main Functional Requirements</vt:lpstr>
      <vt:lpstr>  </vt:lpstr>
      <vt:lpstr>Product Backlog and Sprint Planning Strategies</vt:lpstr>
      <vt:lpstr>Product Backlog and Sprint Planning Strategies</vt:lpstr>
      <vt:lpstr>Main Non-functional Requirements</vt:lpstr>
      <vt:lpstr>What Have We Learned?</vt:lpstr>
      <vt:lpstr>What Have We Learned?</vt:lpstr>
      <vt:lpstr> 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ArtHouseOnline Project</dc:title>
  <dc:creator>Win10</dc:creator>
  <cp:lastModifiedBy>Win10</cp:lastModifiedBy>
  <cp:revision>15</cp:revision>
  <dcterms:created xsi:type="dcterms:W3CDTF">2020-11-23T21:22:08Z</dcterms:created>
  <dcterms:modified xsi:type="dcterms:W3CDTF">2020-11-24T00:31:34Z</dcterms:modified>
</cp:coreProperties>
</file>

<file path=docProps/thumbnail.jpeg>
</file>